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5" r:id="rId5"/>
    <p:sldId id="266" r:id="rId6"/>
    <p:sldId id="263" r:id="rId7"/>
    <p:sldId id="271" r:id="rId8"/>
    <p:sldId id="270" r:id="rId9"/>
    <p:sldId id="268" r:id="rId10"/>
    <p:sldId id="267" r:id="rId11"/>
    <p:sldId id="272" r:id="rId12"/>
    <p:sldId id="273" r:id="rId13"/>
    <p:sldId id="269" r:id="rId14"/>
    <p:sldId id="274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27B4C73-8A4A-4580-A512-CBFD1F67E368}">
          <p14:sldIdLst>
            <p14:sldId id="256"/>
          </p14:sldIdLst>
        </p14:section>
        <p14:section name="MediaPipe介紹" id="{6D86E101-B113-42EB-9B35-D56CF516263B}">
          <p14:sldIdLst>
            <p14:sldId id="261"/>
            <p14:sldId id="262"/>
            <p14:sldId id="265"/>
            <p14:sldId id="266"/>
          </p14:sldIdLst>
        </p14:section>
        <p14:section name="Colab" id="{A0F08C67-4650-498F-8F2D-ABA0E847BC9F}">
          <p14:sldIdLst>
            <p14:sldId id="263"/>
            <p14:sldId id="271"/>
            <p14:sldId id="270"/>
            <p14:sldId id="268"/>
            <p14:sldId id="267"/>
            <p14:sldId id="272"/>
            <p14:sldId id="273"/>
            <p14:sldId id="269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9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68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03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42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25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056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144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57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8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40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24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4FE72-30DA-42F5-B8BE-6D3AF45FAC6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1EA1E-1843-4393-BD86-F3F8E1FC45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12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cedriclmenard/irislandmarks.pytorch/master/mesh_map/mesh_map.jp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N0tzDXkLvO-dYqqaPzI9EyxBYqLFpbUf?usp=sharing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thome.com.tw/news/139417" TargetMode="External"/><Relationship Id="rId3" Type="http://schemas.openxmlformats.org/officeDocument/2006/relationships/image" Target="../media/image17.gif"/><Relationship Id="rId7" Type="http://schemas.openxmlformats.org/officeDocument/2006/relationships/image" Target="../media/image19.gif"/><Relationship Id="rId2" Type="http://schemas.openxmlformats.org/officeDocument/2006/relationships/hyperlink" Target="https://developers.googleblog.com/2021/05/control-your-mirru-prosthesis-with-mediapipe-hand-tracking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velopers.googleblog.com/2020/09/mediapipe-3d-face-transform.html" TargetMode="External"/><Relationship Id="rId11" Type="http://schemas.openxmlformats.org/officeDocument/2006/relationships/image" Target="../media/image21.gif"/><Relationship Id="rId5" Type="http://schemas.openxmlformats.org/officeDocument/2006/relationships/image" Target="../media/image18.gif"/><Relationship Id="rId10" Type="http://schemas.openxmlformats.org/officeDocument/2006/relationships/hyperlink" Target="https://ithelp.ithome.com.tw/articles/10265041" TargetMode="External"/><Relationship Id="rId4" Type="http://schemas.openxmlformats.org/officeDocument/2006/relationships/hyperlink" Target="https://blog.cavedu.com/2022/03/05/mediapipe-gesture-control-ledpwm/" TargetMode="External"/><Relationship Id="rId9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pos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edium.com/curiosity-and-exploration/hog-svm-c2fb01304c0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1907.05047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viz.mediapipe.dev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lab.research.google.com/drive/1N0tzDXkLvO-dYqqaPzI9EyxBYqLFpbUf?usp=sharing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2B5C1-E33B-8160-7D03-EB3C2541D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電腦視覺庫 實作教學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B94FBE-7A72-5104-79EE-025BF1549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15" y="3602038"/>
            <a:ext cx="7197970" cy="1655762"/>
          </a:xfrm>
        </p:spPr>
        <p:txBody>
          <a:bodyPr>
            <a:normAutofit/>
          </a:bodyPr>
          <a:lstStyle/>
          <a:p>
            <a:pPr algn="just"/>
            <a:r>
              <a:rPr lang="en-US" altLang="zh-TW" sz="1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1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是一款由</a:t>
            </a:r>
            <a:r>
              <a:rPr lang="en-US" altLang="zh-TW" sz="1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開發的電腦視覺庫，支援跨平台、跨語言，且針對移動裝置設計所以運算速度快，將使用</a:t>
            </a:r>
            <a:r>
              <a:rPr lang="en-US" altLang="zh-TW" sz="1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進行實作。</a:t>
            </a:r>
          </a:p>
        </p:txBody>
      </p:sp>
    </p:spTree>
    <p:extLst>
      <p:ext uri="{BB962C8B-B14F-4D97-AF65-F5344CB8AC3E}">
        <p14:creationId xmlns:p14="http://schemas.microsoft.com/office/powerpoint/2010/main" val="3101054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Fase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Mash-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面部標記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7DBCA61-3C60-2384-29E7-E9F0B5DE0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11" y="1735466"/>
            <a:ext cx="7554977" cy="4500196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379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面部標記座標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2110E8-AB30-9DF7-5B71-6B08EBE6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918" y="2689189"/>
            <a:ext cx="3009900" cy="3105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24090975-AD29-CA77-4A8D-FEE32C4C6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7" y="2217358"/>
            <a:ext cx="4048812" cy="4048812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A93472-C2E6-9E42-CBFA-DEA2421BFFBD}"/>
              </a:ext>
            </a:extLst>
          </p:cNvPr>
          <p:cNvSpPr txBox="1"/>
          <p:nvPr/>
        </p:nvSpPr>
        <p:spPr>
          <a:xfrm>
            <a:off x="628650" y="1536800"/>
            <a:ext cx="8729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hlinkClick r:id="rId3"/>
              </a:rPr>
              <a:t>https://raw.githubusercontent.com/cedriclmenard/irislandmarks.pytorch/master/mesh_map/mesh_map.jpg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580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Hands-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手勢標記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BFB843-8340-7384-F496-93721551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52" y="1690689"/>
            <a:ext cx="3833548" cy="43822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A36B42-B5D9-D3E2-F7A5-21044B38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96" y="2248012"/>
            <a:ext cx="3539652" cy="34269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40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手部標記座標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02D6A43-1ED7-A110-6090-DD45216187DC}"/>
              </a:ext>
            </a:extLst>
          </p:cNvPr>
          <p:cNvSpPr txBox="1"/>
          <p:nvPr/>
        </p:nvSpPr>
        <p:spPr>
          <a:xfrm>
            <a:off x="379429" y="5804257"/>
            <a:ext cx="83851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hlinkClick r:id="rId2"/>
              </a:rPr>
              <a:t>https://colab.research.google.com/drive/1N0tzDXkLvO-dYqqaPzI9EyxBYqLFpbUf?usp=sharing</a:t>
            </a:r>
            <a:endParaRPr lang="zh-TW" altLang="en-US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451256-586E-4538-61F8-1C91CB917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29" y="2139145"/>
            <a:ext cx="8515350" cy="2968546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4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更多應用</a:t>
            </a:r>
          </a:p>
        </p:txBody>
      </p:sp>
      <p:pic>
        <p:nvPicPr>
          <p:cNvPr id="12290" name="Picture 2" descr="A demonstration of using MediaPipe hand tracking to move a robotic hand’s fingers with the Mirru app.">
            <a:hlinkClick r:id="rId2"/>
            <a:extLst>
              <a:ext uri="{FF2B5EF4-FFF2-40B4-BE49-F238E27FC236}">
                <a16:creationId xmlns:a16="http://schemas.microsoft.com/office/drawing/2014/main" id="{8EF68D0C-F39A-655A-0A99-50DF61A7E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43375"/>
            <a:ext cx="31813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hlinkClick r:id="rId4"/>
            <a:extLst>
              <a:ext uri="{FF2B5EF4-FFF2-40B4-BE49-F238E27FC236}">
                <a16:creationId xmlns:a16="http://schemas.microsoft.com/office/drawing/2014/main" id="{71BC894C-AC1D-2EA8-9B78-36B6C34D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07" y="3992317"/>
            <a:ext cx="3499791" cy="283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ediaPipe image">
            <a:hlinkClick r:id="rId6"/>
            <a:extLst>
              <a:ext uri="{FF2B5EF4-FFF2-40B4-BE49-F238E27FC236}">
                <a16:creationId xmlns:a16="http://schemas.microsoft.com/office/drawing/2014/main" id="{C17823BD-01E0-1894-3F19-1F84ECDA6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850" y="406399"/>
            <a:ext cx="1905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hlinkClick r:id="rId8"/>
            <a:extLst>
              <a:ext uri="{FF2B5EF4-FFF2-40B4-BE49-F238E27FC236}">
                <a16:creationId xmlns:a16="http://schemas.microsoft.com/office/drawing/2014/main" id="{2D99DD84-F061-C24A-1E31-526D572B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84" y="1488751"/>
            <a:ext cx="2771137" cy="23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hlinkClick r:id="rId10"/>
            <a:extLst>
              <a:ext uri="{FF2B5EF4-FFF2-40B4-BE49-F238E27FC236}">
                <a16:creationId xmlns:a16="http://schemas.microsoft.com/office/drawing/2014/main" id="{5CA5EE80-3279-A894-2389-93A828A4B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07" y="1431214"/>
            <a:ext cx="3239434" cy="260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748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練習題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F3A603-BB3E-FB41-2CE4-EDCF7A0F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37" y="2197574"/>
            <a:ext cx="5192122" cy="422101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237741-7A32-AA18-1CEB-0CA513AFA667}"/>
              </a:ext>
            </a:extLst>
          </p:cNvPr>
          <p:cNvSpPr txBox="1"/>
          <p:nvPr/>
        </p:nvSpPr>
        <p:spPr>
          <a:xfrm>
            <a:off x="1806177" y="1483877"/>
            <a:ext cx="5531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自己試著執行看看姿態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Pose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標記是如何執行的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使用官方範例程式即可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569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EAF4E0E-154F-BFAE-D588-6316436F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55" y="1497504"/>
            <a:ext cx="5586089" cy="454182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8BA9C7E-5A01-341F-5F7A-1B64B94A0B75}"/>
              </a:ext>
            </a:extLst>
          </p:cNvPr>
          <p:cNvSpPr txBox="1"/>
          <p:nvPr/>
        </p:nvSpPr>
        <p:spPr>
          <a:xfrm>
            <a:off x="2285999" y="612354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hlinkClick r:id="rId3"/>
              </a:rPr>
              <a:t>https://google.github.io/mediapipe/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01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與其他方法比較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Dlib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6C803F-44EC-4C60-8216-36D46A7A0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28" y="4250404"/>
            <a:ext cx="1842990" cy="167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tting up Dlib in your Android Projects using Android Studio for Windows  and Mac/Linux | by Ashiqul Islam Shaon | Medium">
            <a:extLst>
              <a:ext uri="{FF2B5EF4-FFF2-40B4-BE49-F238E27FC236}">
                <a16:creationId xmlns:a16="http://schemas.microsoft.com/office/drawing/2014/main" id="{959D9858-F671-F0F4-9834-EE35F4178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/>
          <a:stretch/>
        </p:blipFill>
        <p:spPr bwMode="auto">
          <a:xfrm>
            <a:off x="523142" y="1120200"/>
            <a:ext cx="2041916" cy="217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tting up Dlib in your Android Projects using Android Studio for Windows  and Mac/Linux | by Ashiqul Islam Shaon | Medium">
            <a:extLst>
              <a:ext uri="{FF2B5EF4-FFF2-40B4-BE49-F238E27FC236}">
                <a16:creationId xmlns:a16="http://schemas.microsoft.com/office/drawing/2014/main" id="{E469BBE3-1F58-956D-31D1-CD8E946A2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6"/>
          <a:stretch/>
        </p:blipFill>
        <p:spPr bwMode="auto">
          <a:xfrm>
            <a:off x="2881581" y="1495425"/>
            <a:ext cx="1690419" cy="180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9DB1F9D-720C-5132-0D49-E5119DED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739" y="1936115"/>
            <a:ext cx="3826120" cy="411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9703A6-554E-A95C-6C90-4D3008A421A8}"/>
              </a:ext>
            </a:extLst>
          </p:cNvPr>
          <p:cNvSpPr txBox="1"/>
          <p:nvPr/>
        </p:nvSpPr>
        <p:spPr>
          <a:xfrm>
            <a:off x="405913" y="6195479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hlinkClick r:id="rId5"/>
              </a:rPr>
              <a:t>https://medium.com/curiosity-and-exploration/hog-svm-c2fb01304c0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1E9D35-4FFD-3488-5A7B-444F0ED68C78}"/>
              </a:ext>
            </a:extLst>
          </p:cNvPr>
          <p:cNvSpPr txBox="1"/>
          <p:nvPr/>
        </p:nvSpPr>
        <p:spPr>
          <a:xfrm>
            <a:off x="343720" y="354751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傳統算法、速度快、準確率低、穩定性差</a:t>
            </a:r>
          </a:p>
        </p:txBody>
      </p:sp>
    </p:spTree>
    <p:extLst>
      <p:ext uri="{BB962C8B-B14F-4D97-AF65-F5344CB8AC3E}">
        <p14:creationId xmlns:p14="http://schemas.microsoft.com/office/powerpoint/2010/main" val="324908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與其他方法比較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MTCNN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00" name="Picture 4" descr="这里写图片描述">
            <a:extLst>
              <a:ext uri="{FF2B5EF4-FFF2-40B4-BE49-F238E27FC236}">
                <a16:creationId xmlns:a16="http://schemas.microsoft.com/office/drawing/2014/main" id="{522E5E8B-5DC3-C2E0-3504-B9D94A7C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541284"/>
            <a:ext cx="5973412" cy="272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这里写图片描述">
            <a:extLst>
              <a:ext uri="{FF2B5EF4-FFF2-40B4-BE49-F238E27FC236}">
                <a16:creationId xmlns:a16="http://schemas.microsoft.com/office/drawing/2014/main" id="{0747B2AD-9455-A0E0-DE3C-D08C2F9A5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13" y="1690689"/>
            <a:ext cx="3477637" cy="478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FC72697-CBE8-313F-A71C-0DE9E1FBDEB6}"/>
              </a:ext>
            </a:extLst>
          </p:cNvPr>
          <p:cNvSpPr txBox="1"/>
          <p:nvPr/>
        </p:nvSpPr>
        <p:spPr>
          <a:xfrm>
            <a:off x="488778" y="188866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使用深度學習、準確率高、速度相對慢點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BCBA02-3E58-FBEB-24F4-574141647D14}"/>
              </a:ext>
            </a:extLst>
          </p:cNvPr>
          <p:cNvSpPr txBox="1"/>
          <p:nvPr/>
        </p:nvSpPr>
        <p:spPr>
          <a:xfrm>
            <a:off x="421260" y="2512307"/>
            <a:ext cx="4474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的人臉辨識方法叫做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BlazeFace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BlazeFace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也屬於這類深度學習的方法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443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BCBA02-3E58-FBEB-24F4-574141647D14}"/>
              </a:ext>
            </a:extLst>
          </p:cNvPr>
          <p:cNvSpPr txBox="1"/>
          <p:nvPr/>
        </p:nvSpPr>
        <p:spPr>
          <a:xfrm>
            <a:off x="1696185" y="1569626"/>
            <a:ext cx="5501827" cy="3891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包成套件方便簡單使用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準確率高、穩定性優、速度極快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以人臉辨識比較：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標記資訊更多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(468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標點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搭配物件追蹤更穩定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面部標記人多不適合使用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BBFA05-F781-46F7-4DA7-9B8D1CAC2A58}"/>
              </a:ext>
            </a:extLst>
          </p:cNvPr>
          <p:cNvSpPr txBox="1"/>
          <p:nvPr/>
        </p:nvSpPr>
        <p:spPr>
          <a:xfrm>
            <a:off x="2286000" y="59144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網頁版試用：https://viz.mediapipe.dev/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執行程式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02D6A43-1ED7-A110-6090-DD45216187DC}"/>
              </a:ext>
            </a:extLst>
          </p:cNvPr>
          <p:cNvSpPr txBox="1"/>
          <p:nvPr/>
        </p:nvSpPr>
        <p:spPr>
          <a:xfrm>
            <a:off x="379429" y="1815747"/>
            <a:ext cx="8385141" cy="84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hlinkClick r:id="rId2"/>
              </a:rPr>
              <a:t>https://colab.research.google.com/drive/1N0tzDXkLvO-dYqqaPzI9EyxBYqLFpbUf?usp=sharing</a:t>
            </a:r>
            <a:endParaRPr lang="en-US" altLang="zh-TW" sz="1600" dirty="0"/>
          </a:p>
          <a:p>
            <a:pPr algn="ctr">
              <a:lnSpc>
                <a:spcPct val="2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開啟網頁後須登入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帳戶並建立筆記本副本才可使用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548977-B183-A083-27CE-DED7751EE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55" y="2679308"/>
            <a:ext cx="6987489" cy="36569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407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上傳圖片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EE1819-3866-FB8A-F7B5-60896AF1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42" y="1690689"/>
            <a:ext cx="7627116" cy="47244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63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上傳完成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A9D8C42-5E55-9374-955F-B84B4AFF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12" y="1885033"/>
            <a:ext cx="4857376" cy="40067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238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0305-58B7-D199-A83C-05DD620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 Detection-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面部檢測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49151C-2BCD-3E0F-9478-B2B0FC1C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221225"/>
            <a:ext cx="7886700" cy="3528261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923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4122</TotalTime>
  <Words>502</Words>
  <Application>Microsoft Office PowerPoint</Application>
  <PresentationFormat>如螢幕大小 (4:3)</PresentationFormat>
  <Paragraphs>35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微軟正黑體</vt:lpstr>
      <vt:lpstr>Arial</vt:lpstr>
      <vt:lpstr>Calibri</vt:lpstr>
      <vt:lpstr>Calibri Light</vt:lpstr>
      <vt:lpstr>Office 佈景主題</vt:lpstr>
      <vt:lpstr>MediaPipe電腦視覺庫 實作教學</vt:lpstr>
      <vt:lpstr>MediaPipe 介紹</vt:lpstr>
      <vt:lpstr>與其他方法比較-Dlib、OpenCV</vt:lpstr>
      <vt:lpstr>與其他方法比較-MTCNN、YOLO</vt:lpstr>
      <vt:lpstr>MediaPipe</vt:lpstr>
      <vt:lpstr>使用Google Colab執行程式</vt:lpstr>
      <vt:lpstr>上傳圖片</vt:lpstr>
      <vt:lpstr>上傳完成</vt:lpstr>
      <vt:lpstr>Face Detection-面部檢測</vt:lpstr>
      <vt:lpstr>Fase Mash-面部標記</vt:lpstr>
      <vt:lpstr>面部標記座標</vt:lpstr>
      <vt:lpstr>Hands-手勢標記</vt:lpstr>
      <vt:lpstr>手部標記座標</vt:lpstr>
      <vt:lpstr>更多應用</vt:lpstr>
      <vt:lpstr>練習題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MediaPipe電腦視覺庫 實作教學</dc:title>
  <dc:creator>B0742033莊家郡</dc:creator>
  <cp:lastModifiedBy>B0742033莊家郡</cp:lastModifiedBy>
  <cp:revision>3</cp:revision>
  <dcterms:created xsi:type="dcterms:W3CDTF">2022-05-16T08:54:27Z</dcterms:created>
  <dcterms:modified xsi:type="dcterms:W3CDTF">2022-05-30T05:24:31Z</dcterms:modified>
</cp:coreProperties>
</file>